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3D3"/>
    <a:srgbClr val="FFFDFE"/>
    <a:srgbClr val="9671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0" d="100"/>
          <a:sy n="110" d="100"/>
        </p:scale>
        <p:origin x="138" y="1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bermont, Alex" userId="e2bf6714-b2ef-4c7b-9248-af0bd456f15d" providerId="ADAL" clId="{935C675D-6111-4100-BA2A-A5A593971DD6}"/>
    <pc:docChg chg="custSel addSld modSld">
      <pc:chgData name="Lambermont, Alex" userId="e2bf6714-b2ef-4c7b-9248-af0bd456f15d" providerId="ADAL" clId="{935C675D-6111-4100-BA2A-A5A593971DD6}" dt="2023-10-24T00:52:56.052" v="6" actId="1076"/>
      <pc:docMkLst>
        <pc:docMk/>
      </pc:docMkLst>
      <pc:sldChg chg="addSp delSp modSp new mod">
        <pc:chgData name="Lambermont, Alex" userId="e2bf6714-b2ef-4c7b-9248-af0bd456f15d" providerId="ADAL" clId="{935C675D-6111-4100-BA2A-A5A593971DD6}" dt="2023-10-24T00:52:56.052" v="6" actId="1076"/>
        <pc:sldMkLst>
          <pc:docMk/>
          <pc:sldMk cId="4253924319" sldId="265"/>
        </pc:sldMkLst>
        <pc:spChg chg="del">
          <ac:chgData name="Lambermont, Alex" userId="e2bf6714-b2ef-4c7b-9248-af0bd456f15d" providerId="ADAL" clId="{935C675D-6111-4100-BA2A-A5A593971DD6}" dt="2023-10-24T00:52:38.282" v="1" actId="478"/>
          <ac:spMkLst>
            <pc:docMk/>
            <pc:sldMk cId="4253924319" sldId="265"/>
            <ac:spMk id="3" creationId="{F396882B-3188-3776-2F6F-48DA4DA348BA}"/>
          </ac:spMkLst>
        </pc:spChg>
        <pc:picChg chg="add mod">
          <ac:chgData name="Lambermont, Alex" userId="e2bf6714-b2ef-4c7b-9248-af0bd456f15d" providerId="ADAL" clId="{935C675D-6111-4100-BA2A-A5A593971DD6}" dt="2023-10-24T00:52:56.052" v="6" actId="1076"/>
          <ac:picMkLst>
            <pc:docMk/>
            <pc:sldMk cId="4253924319" sldId="265"/>
            <ac:picMk id="5" creationId="{7584895C-DFD6-5939-0636-F4FA15F61C6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A9E73-0681-445A-9ABB-864B37FCBE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FFD71C4-F719-BB45-06B1-C8E64EADF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A6126D6-AD3B-939A-821D-4BBC07A3E8FD}"/>
              </a:ext>
            </a:extLst>
          </p:cNvPr>
          <p:cNvSpPr>
            <a:spLocks noGrp="1"/>
          </p:cNvSpPr>
          <p:nvPr>
            <p:ph type="dt" sz="half" idx="10"/>
          </p:nvPr>
        </p:nvSpPr>
        <p:spPr/>
        <p:txBody>
          <a:bodyPr/>
          <a:lstStyle/>
          <a:p>
            <a:fld id="{7D53B7DD-75BE-4A79-86B9-C9C286832FD3}" type="datetimeFigureOut">
              <a:rPr lang="en-AU" smtClean="0"/>
              <a:t>24/10/2023</a:t>
            </a:fld>
            <a:endParaRPr lang="en-AU"/>
          </a:p>
        </p:txBody>
      </p:sp>
      <p:sp>
        <p:nvSpPr>
          <p:cNvPr id="5" name="Footer Placeholder 4">
            <a:extLst>
              <a:ext uri="{FF2B5EF4-FFF2-40B4-BE49-F238E27FC236}">
                <a16:creationId xmlns:a16="http://schemas.microsoft.com/office/drawing/2014/main" id="{39A81311-561C-06ED-0A6C-778585D0DF8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356A68-3F7F-F268-98DB-BC775AA96327}"/>
              </a:ext>
            </a:extLst>
          </p:cNvPr>
          <p:cNvSpPr>
            <a:spLocks noGrp="1"/>
          </p:cNvSpPr>
          <p:nvPr>
            <p:ph type="sldNum" sz="quarter" idx="12"/>
          </p:nvPr>
        </p:nvSpPr>
        <p:spPr/>
        <p:txBody>
          <a:bodyPr/>
          <a:lstStyle/>
          <a:p>
            <a:fld id="{56198DA0-758D-4077-BFFB-F49D5C6880A2}" type="slidenum">
              <a:rPr lang="en-AU" smtClean="0"/>
              <a:t>‹#›</a:t>
            </a:fld>
            <a:endParaRPr lang="en-AU"/>
          </a:p>
        </p:txBody>
      </p:sp>
    </p:spTree>
    <p:extLst>
      <p:ext uri="{BB962C8B-B14F-4D97-AF65-F5344CB8AC3E}">
        <p14:creationId xmlns:p14="http://schemas.microsoft.com/office/powerpoint/2010/main" val="105780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21EC4-9547-69E7-3264-6650110B6A9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FFD2343-BF9A-B0AD-BC2B-0D7E652F39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ED2C42-C5F2-E15C-F1DA-52C2EB002E7D}"/>
              </a:ext>
            </a:extLst>
          </p:cNvPr>
          <p:cNvSpPr>
            <a:spLocks noGrp="1"/>
          </p:cNvSpPr>
          <p:nvPr>
            <p:ph type="dt" sz="half" idx="10"/>
          </p:nvPr>
        </p:nvSpPr>
        <p:spPr/>
        <p:txBody>
          <a:bodyPr/>
          <a:lstStyle/>
          <a:p>
            <a:fld id="{7D53B7DD-75BE-4A79-86B9-C9C286832FD3}" type="datetimeFigureOut">
              <a:rPr lang="en-AU" smtClean="0"/>
              <a:t>24/10/2023</a:t>
            </a:fld>
            <a:endParaRPr lang="en-AU"/>
          </a:p>
        </p:txBody>
      </p:sp>
      <p:sp>
        <p:nvSpPr>
          <p:cNvPr id="5" name="Footer Placeholder 4">
            <a:extLst>
              <a:ext uri="{FF2B5EF4-FFF2-40B4-BE49-F238E27FC236}">
                <a16:creationId xmlns:a16="http://schemas.microsoft.com/office/drawing/2014/main" id="{9926CA0C-1CEF-BACB-B6D3-40D87914631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8DF222-4F42-C04E-7777-2A148B9E0FA0}"/>
              </a:ext>
            </a:extLst>
          </p:cNvPr>
          <p:cNvSpPr>
            <a:spLocks noGrp="1"/>
          </p:cNvSpPr>
          <p:nvPr>
            <p:ph type="sldNum" sz="quarter" idx="12"/>
          </p:nvPr>
        </p:nvSpPr>
        <p:spPr/>
        <p:txBody>
          <a:bodyPr/>
          <a:lstStyle/>
          <a:p>
            <a:fld id="{56198DA0-758D-4077-BFFB-F49D5C6880A2}" type="slidenum">
              <a:rPr lang="en-AU" smtClean="0"/>
              <a:t>‹#›</a:t>
            </a:fld>
            <a:endParaRPr lang="en-AU"/>
          </a:p>
        </p:txBody>
      </p:sp>
    </p:spTree>
    <p:extLst>
      <p:ext uri="{BB962C8B-B14F-4D97-AF65-F5344CB8AC3E}">
        <p14:creationId xmlns:p14="http://schemas.microsoft.com/office/powerpoint/2010/main" val="384311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E0876-87EE-7C76-1245-8B3FE37CAA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ACA0A49-AB3C-8320-41FE-96B27FF063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83BF125-6BFC-8354-1342-6BA292977532}"/>
              </a:ext>
            </a:extLst>
          </p:cNvPr>
          <p:cNvSpPr>
            <a:spLocks noGrp="1"/>
          </p:cNvSpPr>
          <p:nvPr>
            <p:ph type="dt" sz="half" idx="10"/>
          </p:nvPr>
        </p:nvSpPr>
        <p:spPr/>
        <p:txBody>
          <a:bodyPr/>
          <a:lstStyle/>
          <a:p>
            <a:fld id="{7D53B7DD-75BE-4A79-86B9-C9C286832FD3}" type="datetimeFigureOut">
              <a:rPr lang="en-AU" smtClean="0"/>
              <a:t>24/10/2023</a:t>
            </a:fld>
            <a:endParaRPr lang="en-AU"/>
          </a:p>
        </p:txBody>
      </p:sp>
      <p:sp>
        <p:nvSpPr>
          <p:cNvPr id="5" name="Footer Placeholder 4">
            <a:extLst>
              <a:ext uri="{FF2B5EF4-FFF2-40B4-BE49-F238E27FC236}">
                <a16:creationId xmlns:a16="http://schemas.microsoft.com/office/drawing/2014/main" id="{AAC153D0-0669-B1A3-F034-66A3A460B81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3EEC65-A4DB-7334-6728-09EC3598C091}"/>
              </a:ext>
            </a:extLst>
          </p:cNvPr>
          <p:cNvSpPr>
            <a:spLocks noGrp="1"/>
          </p:cNvSpPr>
          <p:nvPr>
            <p:ph type="sldNum" sz="quarter" idx="12"/>
          </p:nvPr>
        </p:nvSpPr>
        <p:spPr/>
        <p:txBody>
          <a:bodyPr/>
          <a:lstStyle/>
          <a:p>
            <a:fld id="{56198DA0-758D-4077-BFFB-F49D5C6880A2}" type="slidenum">
              <a:rPr lang="en-AU" smtClean="0"/>
              <a:t>‹#›</a:t>
            </a:fld>
            <a:endParaRPr lang="en-AU"/>
          </a:p>
        </p:txBody>
      </p:sp>
    </p:spTree>
    <p:extLst>
      <p:ext uri="{BB962C8B-B14F-4D97-AF65-F5344CB8AC3E}">
        <p14:creationId xmlns:p14="http://schemas.microsoft.com/office/powerpoint/2010/main" val="331366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3B312-E164-E7FE-C12C-997641149FC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ACB405C-A9E9-900D-CDF6-26D4298FE1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F6A46B9-2C8B-B33E-515F-26EFE528A5A1}"/>
              </a:ext>
            </a:extLst>
          </p:cNvPr>
          <p:cNvSpPr>
            <a:spLocks noGrp="1"/>
          </p:cNvSpPr>
          <p:nvPr>
            <p:ph type="dt" sz="half" idx="10"/>
          </p:nvPr>
        </p:nvSpPr>
        <p:spPr/>
        <p:txBody>
          <a:bodyPr/>
          <a:lstStyle/>
          <a:p>
            <a:fld id="{7D53B7DD-75BE-4A79-86B9-C9C286832FD3}" type="datetimeFigureOut">
              <a:rPr lang="en-AU" smtClean="0"/>
              <a:t>24/10/2023</a:t>
            </a:fld>
            <a:endParaRPr lang="en-AU"/>
          </a:p>
        </p:txBody>
      </p:sp>
      <p:sp>
        <p:nvSpPr>
          <p:cNvPr id="5" name="Footer Placeholder 4">
            <a:extLst>
              <a:ext uri="{FF2B5EF4-FFF2-40B4-BE49-F238E27FC236}">
                <a16:creationId xmlns:a16="http://schemas.microsoft.com/office/drawing/2014/main" id="{2103A8C5-6B6C-BE9A-110F-84F5366FF02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DE25120-95EB-268A-0187-70311822C824}"/>
              </a:ext>
            </a:extLst>
          </p:cNvPr>
          <p:cNvSpPr>
            <a:spLocks noGrp="1"/>
          </p:cNvSpPr>
          <p:nvPr>
            <p:ph type="sldNum" sz="quarter" idx="12"/>
          </p:nvPr>
        </p:nvSpPr>
        <p:spPr/>
        <p:txBody>
          <a:bodyPr/>
          <a:lstStyle/>
          <a:p>
            <a:fld id="{56198DA0-758D-4077-BFFB-F49D5C6880A2}" type="slidenum">
              <a:rPr lang="en-AU" smtClean="0"/>
              <a:t>‹#›</a:t>
            </a:fld>
            <a:endParaRPr lang="en-AU"/>
          </a:p>
        </p:txBody>
      </p:sp>
    </p:spTree>
    <p:extLst>
      <p:ext uri="{BB962C8B-B14F-4D97-AF65-F5344CB8AC3E}">
        <p14:creationId xmlns:p14="http://schemas.microsoft.com/office/powerpoint/2010/main" val="40429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FF0F-2570-4F7C-F7DA-856403A65E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FDDBD57E-C997-EFF4-DB52-D46FBA425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A66CAB-4600-293B-1D7B-25B4F4C4B643}"/>
              </a:ext>
            </a:extLst>
          </p:cNvPr>
          <p:cNvSpPr>
            <a:spLocks noGrp="1"/>
          </p:cNvSpPr>
          <p:nvPr>
            <p:ph type="dt" sz="half" idx="10"/>
          </p:nvPr>
        </p:nvSpPr>
        <p:spPr/>
        <p:txBody>
          <a:bodyPr/>
          <a:lstStyle/>
          <a:p>
            <a:fld id="{7D53B7DD-75BE-4A79-86B9-C9C286832FD3}" type="datetimeFigureOut">
              <a:rPr lang="en-AU" smtClean="0"/>
              <a:t>24/10/2023</a:t>
            </a:fld>
            <a:endParaRPr lang="en-AU"/>
          </a:p>
        </p:txBody>
      </p:sp>
      <p:sp>
        <p:nvSpPr>
          <p:cNvPr id="5" name="Footer Placeholder 4">
            <a:extLst>
              <a:ext uri="{FF2B5EF4-FFF2-40B4-BE49-F238E27FC236}">
                <a16:creationId xmlns:a16="http://schemas.microsoft.com/office/drawing/2014/main" id="{4AE0C8CD-D4D2-CD38-8DAE-7809832D122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423A8C5-5213-C290-8103-2E4F7874C14E}"/>
              </a:ext>
            </a:extLst>
          </p:cNvPr>
          <p:cNvSpPr>
            <a:spLocks noGrp="1"/>
          </p:cNvSpPr>
          <p:nvPr>
            <p:ph type="sldNum" sz="quarter" idx="12"/>
          </p:nvPr>
        </p:nvSpPr>
        <p:spPr/>
        <p:txBody>
          <a:bodyPr/>
          <a:lstStyle/>
          <a:p>
            <a:fld id="{56198DA0-758D-4077-BFFB-F49D5C6880A2}" type="slidenum">
              <a:rPr lang="en-AU" smtClean="0"/>
              <a:t>‹#›</a:t>
            </a:fld>
            <a:endParaRPr lang="en-AU"/>
          </a:p>
        </p:txBody>
      </p:sp>
    </p:spTree>
    <p:extLst>
      <p:ext uri="{BB962C8B-B14F-4D97-AF65-F5344CB8AC3E}">
        <p14:creationId xmlns:p14="http://schemas.microsoft.com/office/powerpoint/2010/main" val="386304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B394B-E82B-0ADF-FBAA-42D90BC5FB7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F7704D7-1AEA-6B98-25DE-66F298FC64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263503F-1D4E-1C5F-9953-910DC063DC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EBE8DDB-548C-1162-98C1-606A29C5D4E3}"/>
              </a:ext>
            </a:extLst>
          </p:cNvPr>
          <p:cNvSpPr>
            <a:spLocks noGrp="1"/>
          </p:cNvSpPr>
          <p:nvPr>
            <p:ph type="dt" sz="half" idx="10"/>
          </p:nvPr>
        </p:nvSpPr>
        <p:spPr/>
        <p:txBody>
          <a:bodyPr/>
          <a:lstStyle/>
          <a:p>
            <a:fld id="{7D53B7DD-75BE-4A79-86B9-C9C286832FD3}" type="datetimeFigureOut">
              <a:rPr lang="en-AU" smtClean="0"/>
              <a:t>24/10/2023</a:t>
            </a:fld>
            <a:endParaRPr lang="en-AU"/>
          </a:p>
        </p:txBody>
      </p:sp>
      <p:sp>
        <p:nvSpPr>
          <p:cNvPr id="6" name="Footer Placeholder 5">
            <a:extLst>
              <a:ext uri="{FF2B5EF4-FFF2-40B4-BE49-F238E27FC236}">
                <a16:creationId xmlns:a16="http://schemas.microsoft.com/office/drawing/2014/main" id="{DE99B5B6-3986-0393-FBCA-4AB063A2392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2981CEF-8197-86A2-AD25-24EB43B8A650}"/>
              </a:ext>
            </a:extLst>
          </p:cNvPr>
          <p:cNvSpPr>
            <a:spLocks noGrp="1"/>
          </p:cNvSpPr>
          <p:nvPr>
            <p:ph type="sldNum" sz="quarter" idx="12"/>
          </p:nvPr>
        </p:nvSpPr>
        <p:spPr/>
        <p:txBody>
          <a:bodyPr/>
          <a:lstStyle/>
          <a:p>
            <a:fld id="{56198DA0-758D-4077-BFFB-F49D5C6880A2}" type="slidenum">
              <a:rPr lang="en-AU" smtClean="0"/>
              <a:t>‹#›</a:t>
            </a:fld>
            <a:endParaRPr lang="en-AU"/>
          </a:p>
        </p:txBody>
      </p:sp>
    </p:spTree>
    <p:extLst>
      <p:ext uri="{BB962C8B-B14F-4D97-AF65-F5344CB8AC3E}">
        <p14:creationId xmlns:p14="http://schemas.microsoft.com/office/powerpoint/2010/main" val="528707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6FC1-5859-C537-1913-66637FB9C61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AF2E021-D8D8-1DB9-843F-4B3F114116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05EA75-0B72-181E-B7FF-EEF26EA178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892FB9D-AA07-824F-1136-463C558B0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EC763D-BF9A-FF25-9DC2-EDB9AFD21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7C65EA2-C2F6-2EC3-151A-54620DFF2714}"/>
              </a:ext>
            </a:extLst>
          </p:cNvPr>
          <p:cNvSpPr>
            <a:spLocks noGrp="1"/>
          </p:cNvSpPr>
          <p:nvPr>
            <p:ph type="dt" sz="half" idx="10"/>
          </p:nvPr>
        </p:nvSpPr>
        <p:spPr/>
        <p:txBody>
          <a:bodyPr/>
          <a:lstStyle/>
          <a:p>
            <a:fld id="{7D53B7DD-75BE-4A79-86B9-C9C286832FD3}" type="datetimeFigureOut">
              <a:rPr lang="en-AU" smtClean="0"/>
              <a:t>24/10/2023</a:t>
            </a:fld>
            <a:endParaRPr lang="en-AU"/>
          </a:p>
        </p:txBody>
      </p:sp>
      <p:sp>
        <p:nvSpPr>
          <p:cNvPr id="8" name="Footer Placeholder 7">
            <a:extLst>
              <a:ext uri="{FF2B5EF4-FFF2-40B4-BE49-F238E27FC236}">
                <a16:creationId xmlns:a16="http://schemas.microsoft.com/office/drawing/2014/main" id="{D3221A63-46C6-7DCB-9E4C-30F9DE7C1BB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ADEA6AB-3FD7-EF54-D940-025D1638A085}"/>
              </a:ext>
            </a:extLst>
          </p:cNvPr>
          <p:cNvSpPr>
            <a:spLocks noGrp="1"/>
          </p:cNvSpPr>
          <p:nvPr>
            <p:ph type="sldNum" sz="quarter" idx="12"/>
          </p:nvPr>
        </p:nvSpPr>
        <p:spPr/>
        <p:txBody>
          <a:bodyPr/>
          <a:lstStyle/>
          <a:p>
            <a:fld id="{56198DA0-758D-4077-BFFB-F49D5C6880A2}" type="slidenum">
              <a:rPr lang="en-AU" smtClean="0"/>
              <a:t>‹#›</a:t>
            </a:fld>
            <a:endParaRPr lang="en-AU"/>
          </a:p>
        </p:txBody>
      </p:sp>
    </p:spTree>
    <p:extLst>
      <p:ext uri="{BB962C8B-B14F-4D97-AF65-F5344CB8AC3E}">
        <p14:creationId xmlns:p14="http://schemas.microsoft.com/office/powerpoint/2010/main" val="346261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200E-226B-1AFC-C4B6-CD39F1D9324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6D9AE9B-0269-E9A4-3C29-9F3BB9497EEF}"/>
              </a:ext>
            </a:extLst>
          </p:cNvPr>
          <p:cNvSpPr>
            <a:spLocks noGrp="1"/>
          </p:cNvSpPr>
          <p:nvPr>
            <p:ph type="dt" sz="half" idx="10"/>
          </p:nvPr>
        </p:nvSpPr>
        <p:spPr/>
        <p:txBody>
          <a:bodyPr/>
          <a:lstStyle/>
          <a:p>
            <a:fld id="{7D53B7DD-75BE-4A79-86B9-C9C286832FD3}" type="datetimeFigureOut">
              <a:rPr lang="en-AU" smtClean="0"/>
              <a:t>24/10/2023</a:t>
            </a:fld>
            <a:endParaRPr lang="en-AU"/>
          </a:p>
        </p:txBody>
      </p:sp>
      <p:sp>
        <p:nvSpPr>
          <p:cNvPr id="4" name="Footer Placeholder 3">
            <a:extLst>
              <a:ext uri="{FF2B5EF4-FFF2-40B4-BE49-F238E27FC236}">
                <a16:creationId xmlns:a16="http://schemas.microsoft.com/office/drawing/2014/main" id="{49CA6AA8-974E-C851-3933-55640203BB5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1CA7708-95D5-F020-9247-017E711733E6}"/>
              </a:ext>
            </a:extLst>
          </p:cNvPr>
          <p:cNvSpPr>
            <a:spLocks noGrp="1"/>
          </p:cNvSpPr>
          <p:nvPr>
            <p:ph type="sldNum" sz="quarter" idx="12"/>
          </p:nvPr>
        </p:nvSpPr>
        <p:spPr/>
        <p:txBody>
          <a:bodyPr/>
          <a:lstStyle/>
          <a:p>
            <a:fld id="{56198DA0-758D-4077-BFFB-F49D5C6880A2}" type="slidenum">
              <a:rPr lang="en-AU" smtClean="0"/>
              <a:t>‹#›</a:t>
            </a:fld>
            <a:endParaRPr lang="en-AU"/>
          </a:p>
        </p:txBody>
      </p:sp>
    </p:spTree>
    <p:extLst>
      <p:ext uri="{BB962C8B-B14F-4D97-AF65-F5344CB8AC3E}">
        <p14:creationId xmlns:p14="http://schemas.microsoft.com/office/powerpoint/2010/main" val="65403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FA8007-1F6A-F566-397F-63474EE562BA}"/>
              </a:ext>
            </a:extLst>
          </p:cNvPr>
          <p:cNvSpPr>
            <a:spLocks noGrp="1"/>
          </p:cNvSpPr>
          <p:nvPr>
            <p:ph type="dt" sz="half" idx="10"/>
          </p:nvPr>
        </p:nvSpPr>
        <p:spPr/>
        <p:txBody>
          <a:bodyPr/>
          <a:lstStyle/>
          <a:p>
            <a:fld id="{7D53B7DD-75BE-4A79-86B9-C9C286832FD3}" type="datetimeFigureOut">
              <a:rPr lang="en-AU" smtClean="0"/>
              <a:t>24/10/2023</a:t>
            </a:fld>
            <a:endParaRPr lang="en-AU"/>
          </a:p>
        </p:txBody>
      </p:sp>
      <p:sp>
        <p:nvSpPr>
          <p:cNvPr id="3" name="Footer Placeholder 2">
            <a:extLst>
              <a:ext uri="{FF2B5EF4-FFF2-40B4-BE49-F238E27FC236}">
                <a16:creationId xmlns:a16="http://schemas.microsoft.com/office/drawing/2014/main" id="{DE14969A-059C-2089-C80B-45C2C4F5AEF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4C8EAA6-50C6-A6A0-0AA4-89976A9BE5C4}"/>
              </a:ext>
            </a:extLst>
          </p:cNvPr>
          <p:cNvSpPr>
            <a:spLocks noGrp="1"/>
          </p:cNvSpPr>
          <p:nvPr>
            <p:ph type="sldNum" sz="quarter" idx="12"/>
          </p:nvPr>
        </p:nvSpPr>
        <p:spPr/>
        <p:txBody>
          <a:bodyPr/>
          <a:lstStyle/>
          <a:p>
            <a:fld id="{56198DA0-758D-4077-BFFB-F49D5C6880A2}" type="slidenum">
              <a:rPr lang="en-AU" smtClean="0"/>
              <a:t>‹#›</a:t>
            </a:fld>
            <a:endParaRPr lang="en-AU"/>
          </a:p>
        </p:txBody>
      </p:sp>
    </p:spTree>
    <p:extLst>
      <p:ext uri="{BB962C8B-B14F-4D97-AF65-F5344CB8AC3E}">
        <p14:creationId xmlns:p14="http://schemas.microsoft.com/office/powerpoint/2010/main" val="189487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9556-692C-1CE2-E460-73438221A0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EDE8EC7-63F7-523B-7A3F-1A12A65F3A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A0440DF0-1369-E31E-892B-AC56AD270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1BB87E-3C91-A612-E24A-5C30CC4EADA6}"/>
              </a:ext>
            </a:extLst>
          </p:cNvPr>
          <p:cNvSpPr>
            <a:spLocks noGrp="1"/>
          </p:cNvSpPr>
          <p:nvPr>
            <p:ph type="dt" sz="half" idx="10"/>
          </p:nvPr>
        </p:nvSpPr>
        <p:spPr/>
        <p:txBody>
          <a:bodyPr/>
          <a:lstStyle/>
          <a:p>
            <a:fld id="{7D53B7DD-75BE-4A79-86B9-C9C286832FD3}" type="datetimeFigureOut">
              <a:rPr lang="en-AU" smtClean="0"/>
              <a:t>24/10/2023</a:t>
            </a:fld>
            <a:endParaRPr lang="en-AU"/>
          </a:p>
        </p:txBody>
      </p:sp>
      <p:sp>
        <p:nvSpPr>
          <p:cNvPr id="6" name="Footer Placeholder 5">
            <a:extLst>
              <a:ext uri="{FF2B5EF4-FFF2-40B4-BE49-F238E27FC236}">
                <a16:creationId xmlns:a16="http://schemas.microsoft.com/office/drawing/2014/main" id="{1EEE8F3B-A99F-EFD9-FB92-ED9C0FBAD4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EE306C5-D6FA-50A5-2AFA-DDFEB67AE25F}"/>
              </a:ext>
            </a:extLst>
          </p:cNvPr>
          <p:cNvSpPr>
            <a:spLocks noGrp="1"/>
          </p:cNvSpPr>
          <p:nvPr>
            <p:ph type="sldNum" sz="quarter" idx="12"/>
          </p:nvPr>
        </p:nvSpPr>
        <p:spPr/>
        <p:txBody>
          <a:bodyPr/>
          <a:lstStyle/>
          <a:p>
            <a:fld id="{56198DA0-758D-4077-BFFB-F49D5C6880A2}" type="slidenum">
              <a:rPr lang="en-AU" smtClean="0"/>
              <a:t>‹#›</a:t>
            </a:fld>
            <a:endParaRPr lang="en-AU"/>
          </a:p>
        </p:txBody>
      </p:sp>
    </p:spTree>
    <p:extLst>
      <p:ext uri="{BB962C8B-B14F-4D97-AF65-F5344CB8AC3E}">
        <p14:creationId xmlns:p14="http://schemas.microsoft.com/office/powerpoint/2010/main" val="176569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114B-DA8D-A743-158D-96904FC83C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F5ABEB7-59A9-08B4-79F2-CEC48E406D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4FC0474-F99D-EF50-84FC-BF4E8C22D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9CF5D8-963A-DA35-FF77-107455921B03}"/>
              </a:ext>
            </a:extLst>
          </p:cNvPr>
          <p:cNvSpPr>
            <a:spLocks noGrp="1"/>
          </p:cNvSpPr>
          <p:nvPr>
            <p:ph type="dt" sz="half" idx="10"/>
          </p:nvPr>
        </p:nvSpPr>
        <p:spPr/>
        <p:txBody>
          <a:bodyPr/>
          <a:lstStyle/>
          <a:p>
            <a:fld id="{7D53B7DD-75BE-4A79-86B9-C9C286832FD3}" type="datetimeFigureOut">
              <a:rPr lang="en-AU" smtClean="0"/>
              <a:t>24/10/2023</a:t>
            </a:fld>
            <a:endParaRPr lang="en-AU"/>
          </a:p>
        </p:txBody>
      </p:sp>
      <p:sp>
        <p:nvSpPr>
          <p:cNvPr id="6" name="Footer Placeholder 5">
            <a:extLst>
              <a:ext uri="{FF2B5EF4-FFF2-40B4-BE49-F238E27FC236}">
                <a16:creationId xmlns:a16="http://schemas.microsoft.com/office/drawing/2014/main" id="{BD44EA84-19A6-EAC7-EDE0-83A5219A74E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3E77A59-75F1-6D7E-884A-17DE4C61F6BC}"/>
              </a:ext>
            </a:extLst>
          </p:cNvPr>
          <p:cNvSpPr>
            <a:spLocks noGrp="1"/>
          </p:cNvSpPr>
          <p:nvPr>
            <p:ph type="sldNum" sz="quarter" idx="12"/>
          </p:nvPr>
        </p:nvSpPr>
        <p:spPr/>
        <p:txBody>
          <a:bodyPr/>
          <a:lstStyle/>
          <a:p>
            <a:fld id="{56198DA0-758D-4077-BFFB-F49D5C6880A2}" type="slidenum">
              <a:rPr lang="en-AU" smtClean="0"/>
              <a:t>‹#›</a:t>
            </a:fld>
            <a:endParaRPr lang="en-AU"/>
          </a:p>
        </p:txBody>
      </p:sp>
    </p:spTree>
    <p:extLst>
      <p:ext uri="{BB962C8B-B14F-4D97-AF65-F5344CB8AC3E}">
        <p14:creationId xmlns:p14="http://schemas.microsoft.com/office/powerpoint/2010/main" val="100388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75A311-CB25-1871-9FF4-2E0A00718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EDB33EB-3D64-85CD-C3CA-AE90CC520A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7881EB-A26D-CC1C-5F92-74ADA6B2B7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3B7DD-75BE-4A79-86B9-C9C286832FD3}" type="datetimeFigureOut">
              <a:rPr lang="en-AU" smtClean="0"/>
              <a:t>24/10/2023</a:t>
            </a:fld>
            <a:endParaRPr lang="en-AU"/>
          </a:p>
        </p:txBody>
      </p:sp>
      <p:sp>
        <p:nvSpPr>
          <p:cNvPr id="5" name="Footer Placeholder 4">
            <a:extLst>
              <a:ext uri="{FF2B5EF4-FFF2-40B4-BE49-F238E27FC236}">
                <a16:creationId xmlns:a16="http://schemas.microsoft.com/office/drawing/2014/main" id="{9AE9F20E-EFD8-EBEA-E14E-35CF9CE01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9331D72-516A-6F39-0AD7-F8F06CCE4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98DA0-758D-4077-BFFB-F49D5C6880A2}" type="slidenum">
              <a:rPr lang="en-AU" smtClean="0"/>
              <a:t>‹#›</a:t>
            </a:fld>
            <a:endParaRPr lang="en-AU"/>
          </a:p>
        </p:txBody>
      </p:sp>
    </p:spTree>
    <p:extLst>
      <p:ext uri="{BB962C8B-B14F-4D97-AF65-F5344CB8AC3E}">
        <p14:creationId xmlns:p14="http://schemas.microsoft.com/office/powerpoint/2010/main" val="4170060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2654-03BE-0119-6A95-7D34481A8E84}"/>
              </a:ext>
            </a:extLst>
          </p:cNvPr>
          <p:cNvSpPr>
            <a:spLocks noGrp="1"/>
          </p:cNvSpPr>
          <p:nvPr>
            <p:ph type="ctrTitle"/>
          </p:nvPr>
        </p:nvSpPr>
        <p:spPr/>
        <p:txBody>
          <a:bodyPr/>
          <a:lstStyle/>
          <a:p>
            <a:endParaRPr lang="en-AU" dirty="0"/>
          </a:p>
        </p:txBody>
      </p:sp>
      <p:sp>
        <p:nvSpPr>
          <p:cNvPr id="3" name="Subtitle 2">
            <a:extLst>
              <a:ext uri="{FF2B5EF4-FFF2-40B4-BE49-F238E27FC236}">
                <a16:creationId xmlns:a16="http://schemas.microsoft.com/office/drawing/2014/main" id="{C92442A4-5A12-C636-CCE8-59B66F327B58}"/>
              </a:ext>
            </a:extLst>
          </p:cNvPr>
          <p:cNvSpPr>
            <a:spLocks noGrp="1"/>
          </p:cNvSpPr>
          <p:nvPr>
            <p:ph type="subTitle" idx="1"/>
          </p:nvPr>
        </p:nvSpPr>
        <p:spPr/>
        <p:txBody>
          <a:bodyPr/>
          <a:lstStyle/>
          <a:p>
            <a:endParaRPr lang="en-AU"/>
          </a:p>
        </p:txBody>
      </p:sp>
      <p:sp>
        <p:nvSpPr>
          <p:cNvPr id="5" name="TextBox 4">
            <a:extLst>
              <a:ext uri="{FF2B5EF4-FFF2-40B4-BE49-F238E27FC236}">
                <a16:creationId xmlns:a16="http://schemas.microsoft.com/office/drawing/2014/main" id="{BB8C6F9B-D289-CFE2-FFB9-0ECE73E18683}"/>
              </a:ext>
            </a:extLst>
          </p:cNvPr>
          <p:cNvSpPr txBox="1"/>
          <p:nvPr/>
        </p:nvSpPr>
        <p:spPr>
          <a:xfrm>
            <a:off x="3048501" y="3244334"/>
            <a:ext cx="6097002" cy="369332"/>
          </a:xfrm>
          <a:prstGeom prst="rect">
            <a:avLst/>
          </a:prstGeom>
          <a:noFill/>
        </p:spPr>
        <p:txBody>
          <a:bodyPr wrap="square">
            <a:spAutoFit/>
          </a:bodyPr>
          <a:lstStyle/>
          <a:p>
            <a:endParaRPr lang="en-AU" dirty="0"/>
          </a:p>
        </p:txBody>
      </p:sp>
    </p:spTree>
    <p:extLst>
      <p:ext uri="{BB962C8B-B14F-4D97-AF65-F5344CB8AC3E}">
        <p14:creationId xmlns:p14="http://schemas.microsoft.com/office/powerpoint/2010/main" val="165875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Zombie Apocalypse Retrospective Idea">
            <a:extLst>
              <a:ext uri="{FF2B5EF4-FFF2-40B4-BE49-F238E27FC236}">
                <a16:creationId xmlns:a16="http://schemas.microsoft.com/office/drawing/2014/main" id="{E1D28E8D-222F-65EF-E6C0-FDA4D919C592}"/>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1271"/>
          <a:stretch/>
        </p:blipFill>
        <p:spPr bwMode="auto">
          <a:xfrm>
            <a:off x="2428875" y="1108802"/>
            <a:ext cx="7334250" cy="4409348"/>
          </a:xfrm>
          <a:prstGeom prst="round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9E6849-29A4-0E92-1F96-5E2F6816FAE1}"/>
              </a:ext>
            </a:extLst>
          </p:cNvPr>
          <p:cNvSpPr txBox="1"/>
          <p:nvPr/>
        </p:nvSpPr>
        <p:spPr>
          <a:xfrm>
            <a:off x="3159158" y="400916"/>
            <a:ext cx="5873683" cy="707886"/>
          </a:xfrm>
          <a:prstGeom prst="rect">
            <a:avLst/>
          </a:prstGeom>
          <a:noFill/>
        </p:spPr>
        <p:txBody>
          <a:bodyPr wrap="square" rtlCol="0">
            <a:spAutoFit/>
          </a:bodyPr>
          <a:lstStyle/>
          <a:p>
            <a:pPr algn="ctr"/>
            <a:r>
              <a:rPr lang="en-US" sz="4000" dirty="0">
                <a:solidFill>
                  <a:srgbClr val="96713D"/>
                </a:solidFill>
                <a:latin typeface="Old English Text MT" panose="03040902040508030806" pitchFamily="66" charset="0"/>
              </a:rPr>
              <a:t>The Zombie Apocalypse</a:t>
            </a:r>
            <a:endParaRPr lang="en-AU" sz="4000" dirty="0">
              <a:solidFill>
                <a:srgbClr val="96713D"/>
              </a:solidFill>
              <a:latin typeface="Old English Text MT" panose="03040902040508030806" pitchFamily="66" charset="0"/>
            </a:endParaRPr>
          </a:p>
        </p:txBody>
      </p:sp>
    </p:spTree>
    <p:extLst>
      <p:ext uri="{BB962C8B-B14F-4D97-AF65-F5344CB8AC3E}">
        <p14:creationId xmlns:p14="http://schemas.microsoft.com/office/powerpoint/2010/main" val="138864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A4FB7C9-C7DD-B613-80E8-97174EAA2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007" y="1096770"/>
            <a:ext cx="8595562" cy="4911750"/>
          </a:xfrm>
          <a:prstGeom prst="flowChartAlternateProcess">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0EA52BA-ED17-6E9C-7D1E-AECB7DE0DE51}"/>
              </a:ext>
            </a:extLst>
          </p:cNvPr>
          <p:cNvSpPr txBox="1"/>
          <p:nvPr/>
        </p:nvSpPr>
        <p:spPr>
          <a:xfrm>
            <a:off x="2003258" y="1397675"/>
            <a:ext cx="3513221" cy="1384995"/>
          </a:xfrm>
          <a:prstGeom prst="rect">
            <a:avLst/>
          </a:prstGeom>
          <a:noFill/>
        </p:spPr>
        <p:txBody>
          <a:bodyPr wrap="square" rtlCol="0">
            <a:spAutoFit/>
          </a:bodyPr>
          <a:lstStyle/>
          <a:p>
            <a:r>
              <a:rPr lang="en-US" sz="1400" dirty="0">
                <a:latin typeface="Algerian" panose="04020705040A02060702" pitchFamily="82" charset="0"/>
              </a:rPr>
              <a:t>Now is the moment to identify the enemies and challenges the team faced in the last Sprint. It’s important to be honest here! Problems cannot be improved if they are not first named.</a:t>
            </a:r>
            <a:endParaRPr lang="en-AU" sz="1400" dirty="0">
              <a:latin typeface="Algerian" panose="04020705040A02060702" pitchFamily="82" charset="0"/>
            </a:endParaRPr>
          </a:p>
        </p:txBody>
      </p:sp>
      <p:sp>
        <p:nvSpPr>
          <p:cNvPr id="14" name="TextBox 13">
            <a:extLst>
              <a:ext uri="{FF2B5EF4-FFF2-40B4-BE49-F238E27FC236}">
                <a16:creationId xmlns:a16="http://schemas.microsoft.com/office/drawing/2014/main" id="{1FBF425D-506C-D25B-6F3B-AAE899331719}"/>
              </a:ext>
            </a:extLst>
          </p:cNvPr>
          <p:cNvSpPr txBox="1"/>
          <p:nvPr/>
        </p:nvSpPr>
        <p:spPr>
          <a:xfrm>
            <a:off x="4619123" y="388884"/>
            <a:ext cx="2953753" cy="707886"/>
          </a:xfrm>
          <a:prstGeom prst="rect">
            <a:avLst/>
          </a:prstGeom>
          <a:noFill/>
        </p:spPr>
        <p:txBody>
          <a:bodyPr wrap="square" rtlCol="0">
            <a:spAutoFit/>
          </a:bodyPr>
          <a:lstStyle/>
          <a:p>
            <a:r>
              <a:rPr lang="en-US" sz="4000" dirty="0">
                <a:solidFill>
                  <a:srgbClr val="96713D"/>
                </a:solidFill>
                <a:latin typeface="Old English Text MT" panose="03040902040508030806" pitchFamily="66" charset="0"/>
              </a:rPr>
              <a:t>The Bestiary</a:t>
            </a:r>
            <a:endParaRPr lang="en-AU" sz="4000" dirty="0">
              <a:solidFill>
                <a:srgbClr val="96713D"/>
              </a:solidFill>
              <a:latin typeface="Old English Text MT" panose="03040902040508030806" pitchFamily="66" charset="0"/>
            </a:endParaRPr>
          </a:p>
        </p:txBody>
      </p:sp>
    </p:spTree>
    <p:extLst>
      <p:ext uri="{BB962C8B-B14F-4D97-AF65-F5344CB8AC3E}">
        <p14:creationId xmlns:p14="http://schemas.microsoft.com/office/powerpoint/2010/main" val="146418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0CF9CFE-9C88-AC61-7928-B46F149E0218}"/>
              </a:ext>
            </a:extLst>
          </p:cNvPr>
          <p:cNvSpPr/>
          <p:nvPr/>
        </p:nvSpPr>
        <p:spPr>
          <a:xfrm>
            <a:off x="1908008" y="1096770"/>
            <a:ext cx="8595562" cy="4911750"/>
          </a:xfrm>
          <a:prstGeom prst="roundRect">
            <a:avLst/>
          </a:prstGeom>
          <a:gradFill flip="none" rotWithShape="1">
            <a:gsLst>
              <a:gs pos="0">
                <a:srgbClr val="E9E3D3"/>
              </a:gs>
              <a:gs pos="100000">
                <a:srgbClr val="FFFDFE"/>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765F5B38-811A-6AEC-35B7-5772DDE2D47C}"/>
              </a:ext>
            </a:extLst>
          </p:cNvPr>
          <p:cNvSpPr txBox="1"/>
          <p:nvPr/>
        </p:nvSpPr>
        <p:spPr>
          <a:xfrm>
            <a:off x="2290512" y="1282641"/>
            <a:ext cx="7894220" cy="1477328"/>
          </a:xfrm>
          <a:prstGeom prst="rect">
            <a:avLst/>
          </a:prstGeom>
          <a:noFill/>
        </p:spPr>
        <p:txBody>
          <a:bodyPr wrap="square">
            <a:spAutoFit/>
          </a:bodyPr>
          <a:lstStyle/>
          <a:p>
            <a:r>
              <a:rPr lang="en-US" b="0" i="0" dirty="0">
                <a:solidFill>
                  <a:srgbClr val="292833"/>
                </a:solidFill>
                <a:effectLst/>
                <a:latin typeface="Algerian" panose="04020705040A02060702" pitchFamily="82" charset="0"/>
              </a:rPr>
              <a:t>Discuss the tools, techniques and processes that have proven to be useful for the team. Highlighting what works and what we want to continue to strengthen is as important as raising flags. Do  we understand what is expected in terms of good practices?</a:t>
            </a:r>
            <a:endParaRPr lang="en-AU" dirty="0">
              <a:latin typeface="Algerian" panose="04020705040A02060702" pitchFamily="82" charset="0"/>
            </a:endParaRPr>
          </a:p>
        </p:txBody>
      </p:sp>
      <p:pic>
        <p:nvPicPr>
          <p:cNvPr id="3074" name="Picture 2" descr="Gun Shop or Hunting with Rifle, Bullet, Weapon and Hunt Equipment in Flat  Style Cartoon Hand Drawn Templates Illustration 15739573 Vector Art at  Vecteezy">
            <a:extLst>
              <a:ext uri="{FF2B5EF4-FFF2-40B4-BE49-F238E27FC236}">
                <a16:creationId xmlns:a16="http://schemas.microsoft.com/office/drawing/2014/main" id="{0B4D9990-E879-EEAA-BA16-746845D460A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75" y="2527815"/>
            <a:ext cx="4594893" cy="323341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FFBF343-E02B-985B-8BCA-B774670B4F25}"/>
              </a:ext>
            </a:extLst>
          </p:cNvPr>
          <p:cNvSpPr txBox="1"/>
          <p:nvPr/>
        </p:nvSpPr>
        <p:spPr>
          <a:xfrm>
            <a:off x="4623135" y="388884"/>
            <a:ext cx="3165308" cy="707886"/>
          </a:xfrm>
          <a:prstGeom prst="rect">
            <a:avLst/>
          </a:prstGeom>
          <a:noFill/>
        </p:spPr>
        <p:txBody>
          <a:bodyPr wrap="square" rtlCol="0">
            <a:spAutoFit/>
          </a:bodyPr>
          <a:lstStyle/>
          <a:p>
            <a:r>
              <a:rPr lang="en-US" sz="4000" dirty="0">
                <a:solidFill>
                  <a:srgbClr val="96713D"/>
                </a:solidFill>
                <a:latin typeface="Old English Text MT" panose="03040902040508030806" pitchFamily="66" charset="0"/>
              </a:rPr>
              <a:t>The Gun shop</a:t>
            </a:r>
            <a:endParaRPr lang="en-AU" sz="4000" dirty="0">
              <a:solidFill>
                <a:srgbClr val="96713D"/>
              </a:solidFill>
              <a:latin typeface="Old English Text MT" panose="03040902040508030806" pitchFamily="66" charset="0"/>
            </a:endParaRPr>
          </a:p>
        </p:txBody>
      </p:sp>
    </p:spTree>
    <p:extLst>
      <p:ext uri="{BB962C8B-B14F-4D97-AF65-F5344CB8AC3E}">
        <p14:creationId xmlns:p14="http://schemas.microsoft.com/office/powerpoint/2010/main" val="389423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0CF9CFE-9C88-AC61-7928-B46F149E0218}"/>
              </a:ext>
            </a:extLst>
          </p:cNvPr>
          <p:cNvSpPr/>
          <p:nvPr/>
        </p:nvSpPr>
        <p:spPr>
          <a:xfrm>
            <a:off x="1908008" y="1096770"/>
            <a:ext cx="8595562" cy="4911750"/>
          </a:xfrm>
          <a:prstGeom prst="roundRect">
            <a:avLst/>
          </a:prstGeom>
          <a:gradFill flip="none" rotWithShape="1">
            <a:gsLst>
              <a:gs pos="0">
                <a:srgbClr val="E9E3D3"/>
              </a:gs>
              <a:gs pos="100000">
                <a:srgbClr val="FFFDFE"/>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765F5B38-811A-6AEC-35B7-5772DDE2D47C}"/>
              </a:ext>
            </a:extLst>
          </p:cNvPr>
          <p:cNvSpPr txBox="1"/>
          <p:nvPr/>
        </p:nvSpPr>
        <p:spPr>
          <a:xfrm>
            <a:off x="2290512" y="1282641"/>
            <a:ext cx="7894220" cy="923330"/>
          </a:xfrm>
          <a:prstGeom prst="rect">
            <a:avLst/>
          </a:prstGeom>
          <a:noFill/>
        </p:spPr>
        <p:txBody>
          <a:bodyPr wrap="square">
            <a:spAutoFit/>
          </a:bodyPr>
          <a:lstStyle/>
          <a:p>
            <a:r>
              <a:rPr lang="en-US" b="0" i="0" dirty="0">
                <a:solidFill>
                  <a:srgbClr val="292833"/>
                </a:solidFill>
                <a:effectLst/>
                <a:latin typeface="Algerian" panose="04020705040A02060702" pitchFamily="82" charset="0"/>
              </a:rPr>
              <a:t>It’s time to chat about where and when things went wrong. What was the symptom? What was the cause? How did we solve it in the end? How could we have done it better?</a:t>
            </a:r>
          </a:p>
        </p:txBody>
      </p:sp>
      <p:sp>
        <p:nvSpPr>
          <p:cNvPr id="9" name="TextBox 8">
            <a:extLst>
              <a:ext uri="{FF2B5EF4-FFF2-40B4-BE49-F238E27FC236}">
                <a16:creationId xmlns:a16="http://schemas.microsoft.com/office/drawing/2014/main" id="{CFFBF343-E02B-985B-8BCA-B774670B4F25}"/>
              </a:ext>
            </a:extLst>
          </p:cNvPr>
          <p:cNvSpPr txBox="1"/>
          <p:nvPr/>
        </p:nvSpPr>
        <p:spPr>
          <a:xfrm>
            <a:off x="1908009" y="388884"/>
            <a:ext cx="8595562" cy="707886"/>
          </a:xfrm>
          <a:prstGeom prst="rect">
            <a:avLst/>
          </a:prstGeom>
          <a:noFill/>
        </p:spPr>
        <p:txBody>
          <a:bodyPr wrap="square" rtlCol="0">
            <a:spAutoFit/>
          </a:bodyPr>
          <a:lstStyle/>
          <a:p>
            <a:pPr algn="ctr"/>
            <a:r>
              <a:rPr lang="en-US" sz="4000" dirty="0">
                <a:solidFill>
                  <a:srgbClr val="96713D"/>
                </a:solidFill>
                <a:latin typeface="Old English Text MT" panose="03040902040508030806" pitchFamily="66" charset="0"/>
              </a:rPr>
              <a:t>The perfect plan…or is it? </a:t>
            </a:r>
            <a:endParaRPr lang="en-AU" sz="4000" dirty="0">
              <a:solidFill>
                <a:srgbClr val="96713D"/>
              </a:solidFill>
              <a:latin typeface="Old English Text MT" panose="03040902040508030806" pitchFamily="66" charset="0"/>
            </a:endParaRPr>
          </a:p>
        </p:txBody>
      </p:sp>
      <p:pic>
        <p:nvPicPr>
          <p:cNvPr id="4098" name="Picture 2" descr="building, fails, construction">
            <a:extLst>
              <a:ext uri="{FF2B5EF4-FFF2-40B4-BE49-F238E27FC236}">
                <a16:creationId xmlns:a16="http://schemas.microsoft.com/office/drawing/2014/main" id="{C7710CE2-C41C-6597-819E-8BB063F20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367" y="3151380"/>
            <a:ext cx="3476625" cy="260985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609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0CF9CFE-9C88-AC61-7928-B46F149E0218}"/>
              </a:ext>
            </a:extLst>
          </p:cNvPr>
          <p:cNvSpPr/>
          <p:nvPr/>
        </p:nvSpPr>
        <p:spPr>
          <a:xfrm>
            <a:off x="1908008" y="1096770"/>
            <a:ext cx="8595562" cy="4911750"/>
          </a:xfrm>
          <a:prstGeom prst="roundRect">
            <a:avLst/>
          </a:prstGeom>
          <a:gradFill flip="none" rotWithShape="1">
            <a:gsLst>
              <a:gs pos="0">
                <a:srgbClr val="E9E3D3"/>
              </a:gs>
              <a:gs pos="100000">
                <a:srgbClr val="FFFDFE"/>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765F5B38-811A-6AEC-35B7-5772DDE2D47C}"/>
              </a:ext>
            </a:extLst>
          </p:cNvPr>
          <p:cNvSpPr txBox="1"/>
          <p:nvPr/>
        </p:nvSpPr>
        <p:spPr>
          <a:xfrm>
            <a:off x="2290512" y="1282641"/>
            <a:ext cx="7894220" cy="1200329"/>
          </a:xfrm>
          <a:prstGeom prst="rect">
            <a:avLst/>
          </a:prstGeom>
          <a:noFill/>
        </p:spPr>
        <p:txBody>
          <a:bodyPr wrap="square">
            <a:spAutoFit/>
          </a:bodyPr>
          <a:lstStyle/>
          <a:p>
            <a:r>
              <a:rPr lang="en-US" b="0" i="0" dirty="0">
                <a:solidFill>
                  <a:srgbClr val="292833"/>
                </a:solidFill>
                <a:effectLst/>
                <a:latin typeface="Algerian" panose="04020705040A02060702" pitchFamily="82" charset="0"/>
              </a:rPr>
              <a:t>What lessons have you learned from your adventures? Maybe you’ve noticed that a certain cross-team collaboration was helpful in getting the job done. Whatever it may be, take stock of lessons learned to build strength for the next Sprint.</a:t>
            </a:r>
          </a:p>
        </p:txBody>
      </p:sp>
      <p:sp>
        <p:nvSpPr>
          <p:cNvPr id="9" name="TextBox 8">
            <a:extLst>
              <a:ext uri="{FF2B5EF4-FFF2-40B4-BE49-F238E27FC236}">
                <a16:creationId xmlns:a16="http://schemas.microsoft.com/office/drawing/2014/main" id="{CFFBF343-E02B-985B-8BCA-B774670B4F25}"/>
              </a:ext>
            </a:extLst>
          </p:cNvPr>
          <p:cNvSpPr txBox="1"/>
          <p:nvPr/>
        </p:nvSpPr>
        <p:spPr>
          <a:xfrm>
            <a:off x="1908009" y="388884"/>
            <a:ext cx="8595562" cy="707886"/>
          </a:xfrm>
          <a:prstGeom prst="rect">
            <a:avLst/>
          </a:prstGeom>
          <a:noFill/>
        </p:spPr>
        <p:txBody>
          <a:bodyPr wrap="square" rtlCol="0">
            <a:spAutoFit/>
          </a:bodyPr>
          <a:lstStyle/>
          <a:p>
            <a:pPr algn="ctr"/>
            <a:r>
              <a:rPr lang="en-US" sz="4000" dirty="0">
                <a:solidFill>
                  <a:srgbClr val="96713D"/>
                </a:solidFill>
                <a:latin typeface="Old English Text MT" panose="03040902040508030806" pitchFamily="66" charset="0"/>
              </a:rPr>
              <a:t>The Survivors diary</a:t>
            </a:r>
            <a:endParaRPr lang="en-AU" sz="4000" dirty="0">
              <a:solidFill>
                <a:srgbClr val="96713D"/>
              </a:solidFill>
              <a:latin typeface="Old English Text MT" panose="03040902040508030806" pitchFamily="66" charset="0"/>
            </a:endParaRPr>
          </a:p>
        </p:txBody>
      </p:sp>
      <p:pic>
        <p:nvPicPr>
          <p:cNvPr id="5122" name="Picture 2" descr="Courtenay Hameister | Writer, Editor, Imposter Syndrome Survivor">
            <a:extLst>
              <a:ext uri="{FF2B5EF4-FFF2-40B4-BE49-F238E27FC236}">
                <a16:creationId xmlns:a16="http://schemas.microsoft.com/office/drawing/2014/main" id="{6D29E0D2-6AFB-8B28-77AB-19EB0425A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007" y="2482970"/>
            <a:ext cx="2731169" cy="331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85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0CF9CFE-9C88-AC61-7928-B46F149E0218}"/>
              </a:ext>
            </a:extLst>
          </p:cNvPr>
          <p:cNvSpPr/>
          <p:nvPr/>
        </p:nvSpPr>
        <p:spPr>
          <a:xfrm>
            <a:off x="1908008" y="1096770"/>
            <a:ext cx="8595562" cy="4911750"/>
          </a:xfrm>
          <a:prstGeom prst="roundRect">
            <a:avLst/>
          </a:prstGeom>
          <a:gradFill flip="none" rotWithShape="1">
            <a:gsLst>
              <a:gs pos="0">
                <a:srgbClr val="E9E3D3"/>
              </a:gs>
              <a:gs pos="100000">
                <a:srgbClr val="FFFDFE"/>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765F5B38-811A-6AEC-35B7-5772DDE2D47C}"/>
              </a:ext>
            </a:extLst>
          </p:cNvPr>
          <p:cNvSpPr txBox="1"/>
          <p:nvPr/>
        </p:nvSpPr>
        <p:spPr>
          <a:xfrm>
            <a:off x="2290512" y="1282641"/>
            <a:ext cx="7894220" cy="1200329"/>
          </a:xfrm>
          <a:prstGeom prst="rect">
            <a:avLst/>
          </a:prstGeom>
          <a:noFill/>
        </p:spPr>
        <p:txBody>
          <a:bodyPr wrap="square">
            <a:spAutoFit/>
          </a:bodyPr>
          <a:lstStyle/>
          <a:p>
            <a:r>
              <a:rPr lang="en-US" b="0" i="0" dirty="0">
                <a:solidFill>
                  <a:srgbClr val="292833"/>
                </a:solidFill>
                <a:effectLst/>
                <a:latin typeface="Algerian" panose="04020705040A02060702" pitchFamily="82" charset="0"/>
              </a:rPr>
              <a:t>How can we improve our team dynamics? Those Zombies are only as strong as our weakest team interaction. The better the trust, collaboration, and communication, the more the team can handle.</a:t>
            </a:r>
          </a:p>
        </p:txBody>
      </p:sp>
      <p:sp>
        <p:nvSpPr>
          <p:cNvPr id="9" name="TextBox 8">
            <a:extLst>
              <a:ext uri="{FF2B5EF4-FFF2-40B4-BE49-F238E27FC236}">
                <a16:creationId xmlns:a16="http://schemas.microsoft.com/office/drawing/2014/main" id="{CFFBF343-E02B-985B-8BCA-B774670B4F25}"/>
              </a:ext>
            </a:extLst>
          </p:cNvPr>
          <p:cNvSpPr txBox="1"/>
          <p:nvPr/>
        </p:nvSpPr>
        <p:spPr>
          <a:xfrm>
            <a:off x="1908009" y="388884"/>
            <a:ext cx="8595562" cy="707886"/>
          </a:xfrm>
          <a:prstGeom prst="rect">
            <a:avLst/>
          </a:prstGeom>
          <a:noFill/>
        </p:spPr>
        <p:txBody>
          <a:bodyPr wrap="square" rtlCol="0">
            <a:spAutoFit/>
          </a:bodyPr>
          <a:lstStyle/>
          <a:p>
            <a:pPr algn="ctr"/>
            <a:r>
              <a:rPr lang="en-US" sz="4000" dirty="0">
                <a:solidFill>
                  <a:srgbClr val="96713D"/>
                </a:solidFill>
                <a:latin typeface="Old English Text MT" panose="03040902040508030806" pitchFamily="66" charset="0"/>
              </a:rPr>
              <a:t>Unity is strength</a:t>
            </a:r>
            <a:endParaRPr lang="en-AU" sz="4000" dirty="0">
              <a:solidFill>
                <a:srgbClr val="96713D"/>
              </a:solidFill>
              <a:latin typeface="Old English Text MT" panose="03040902040508030806" pitchFamily="66" charset="0"/>
            </a:endParaRPr>
          </a:p>
        </p:txBody>
      </p:sp>
      <p:pic>
        <p:nvPicPr>
          <p:cNvPr id="6148" name="Picture 4">
            <a:extLst>
              <a:ext uri="{FF2B5EF4-FFF2-40B4-BE49-F238E27FC236}">
                <a16:creationId xmlns:a16="http://schemas.microsoft.com/office/drawing/2014/main" id="{2A3DA082-4601-AB4B-21DE-1BCB109BB25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807" y="2357323"/>
            <a:ext cx="3498182" cy="349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327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alloween Theme, ugly, halloween Background, halloween Party, halloween,  happy Halloween, festive Elements, jack O Lantern, Halloween Pumpkin,  expression | Anyrgb">
            <a:extLst>
              <a:ext uri="{FF2B5EF4-FFF2-40B4-BE49-F238E27FC236}">
                <a16:creationId xmlns:a16="http://schemas.microsoft.com/office/drawing/2014/main" id="{ACD44AAC-2820-234A-AAD9-27F78CAF5A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566"/>
          <a:stretch/>
        </p:blipFill>
        <p:spPr bwMode="auto">
          <a:xfrm>
            <a:off x="2000250" y="809625"/>
            <a:ext cx="8191500" cy="143718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alloween transparent PNG images - StickPNG">
            <a:extLst>
              <a:ext uri="{FF2B5EF4-FFF2-40B4-BE49-F238E27FC236}">
                <a16:creationId xmlns:a16="http://schemas.microsoft.com/office/drawing/2014/main" id="{4E7749E1-9419-D716-C3B6-8AD3CB99A1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686"/>
          <a:stretch/>
        </p:blipFill>
        <p:spPr bwMode="auto">
          <a:xfrm rot="16200000" flipH="1">
            <a:off x="3898039" y="2561546"/>
            <a:ext cx="3570787" cy="340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40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797A8-E166-F4CE-EF34-B2594654C84E}"/>
              </a:ext>
            </a:extLst>
          </p:cNvPr>
          <p:cNvSpPr>
            <a:spLocks noGrp="1"/>
          </p:cNvSpPr>
          <p:nvPr>
            <p:ph type="title"/>
          </p:nvPr>
        </p:nvSpPr>
        <p:spPr/>
        <p:txBody>
          <a:bodyPr/>
          <a:lstStyle/>
          <a:p>
            <a:endParaRPr lang="en-AU"/>
          </a:p>
        </p:txBody>
      </p:sp>
      <p:pic>
        <p:nvPicPr>
          <p:cNvPr id="5" name="Picture 4">
            <a:extLst>
              <a:ext uri="{FF2B5EF4-FFF2-40B4-BE49-F238E27FC236}">
                <a16:creationId xmlns:a16="http://schemas.microsoft.com/office/drawing/2014/main" id="{7584895C-DFD6-5939-0636-F4FA15F61C68}"/>
              </a:ext>
            </a:extLst>
          </p:cNvPr>
          <p:cNvPicPr>
            <a:picLocks noChangeAspect="1"/>
          </p:cNvPicPr>
          <p:nvPr/>
        </p:nvPicPr>
        <p:blipFill>
          <a:blip r:embed="rId2"/>
          <a:stretch>
            <a:fillRect/>
          </a:stretch>
        </p:blipFill>
        <p:spPr>
          <a:xfrm>
            <a:off x="1901413" y="-610251"/>
            <a:ext cx="7974107" cy="8078501"/>
          </a:xfrm>
          <a:prstGeom prst="rect">
            <a:avLst/>
          </a:prstGeom>
        </p:spPr>
      </p:pic>
    </p:spTree>
    <p:extLst>
      <p:ext uri="{BB962C8B-B14F-4D97-AF65-F5344CB8AC3E}">
        <p14:creationId xmlns:p14="http://schemas.microsoft.com/office/powerpoint/2010/main" val="4253924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224</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Algerian</vt:lpstr>
      <vt:lpstr>Arial</vt:lpstr>
      <vt:lpstr>Calibri</vt:lpstr>
      <vt:lpstr>Calibri Light</vt:lpstr>
      <vt:lpstr>Old English Text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Lambermont</dc:creator>
  <cp:lastModifiedBy>Lambermont, Alex</cp:lastModifiedBy>
  <cp:revision>1</cp:revision>
  <dcterms:created xsi:type="dcterms:W3CDTF">2023-10-23T22:53:44Z</dcterms:created>
  <dcterms:modified xsi:type="dcterms:W3CDTF">2023-10-24T00:52:59Z</dcterms:modified>
</cp:coreProperties>
</file>